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6" r:id="rId8"/>
    <p:sldId id="268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9" r:id="rId42"/>
    <p:sldId id="310" r:id="rId43"/>
    <p:sldId id="312" r:id="rId44"/>
    <p:sldId id="313" r:id="rId45"/>
    <p:sldId id="314" r:id="rId46"/>
    <p:sldId id="315" r:id="rId47"/>
    <p:sldId id="31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 snapToObjects="1">
      <p:cViewPr varScale="1">
        <p:scale>
          <a:sx n="103" d="100"/>
          <a:sy n="103" d="100"/>
        </p:scale>
        <p:origin x="18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Writing-for-P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Writing-for-P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Writing-for-P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Writing-for-P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Writing-for-P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Writing-for-P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Writing-for-P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Writing-for-P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Writing-for-P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Writing-for-P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Writing-for-P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Writing-for-P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Writing-for-P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Writing-for-P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Writing-for-P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Writing-for-P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Writing-for-P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Writing-for-P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Writing-for-P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Writing-for-P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Writing-for-P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Writing-for-P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Writing-for-P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Writing-for-P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Writing-for-P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Writing-for-P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Writing-for-P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Writing-for-P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Writing-for-P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Writing-for-P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Writing-for-P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Writing-for-P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Writing-for-P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Writing-for-P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Writing-for-P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Writing-for-P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Writing-for-PR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Writing-for-PR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Writing-for-PR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Writing-for-PR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Writing-for-PR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Writing-for-PR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Writing-for-P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Writing-for-P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Writing-for-P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Writing-for-P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Writing-for-P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Yuli Yulfinarsyah</cp:lastModifiedBy>
  <cp:revision>2</cp:revision>
  <dcterms:created xsi:type="dcterms:W3CDTF">2013-01-27T09:14:16Z</dcterms:created>
  <dcterms:modified xsi:type="dcterms:W3CDTF">2024-11-07T05:52:43Z</dcterms:modified>
  <cp:category/>
</cp:coreProperties>
</file>